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63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707C6F-0F78-46A4-B79E-50BCEA9C0566}" v="1" dt="2026-02-04T05:58:20.1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49"/>
    <p:restoredTop sz="94658"/>
  </p:normalViewPr>
  <p:slideViewPr>
    <p:cSldViewPr snapToGrid="0">
      <p:cViewPr>
        <p:scale>
          <a:sx n="236" d="100"/>
          <a:sy n="236" d="100"/>
        </p:scale>
        <p:origin x="-3520" y="-29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1F8A5A-7E2F-67C5-281F-94A32703C1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8B0F916-CD12-1851-9C17-5345F30B52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07D911-441C-7DD9-C35A-1E39103BF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1307-67C0-3F4F-BEED-A9FF4F7B3635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3704CF2-C55B-0E7E-6F0D-19D4A7546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17D5043-7F75-E8C3-2923-7CC02B3E3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378E5-6D04-BD4E-88FE-A5B08688DD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5486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1618DF-D150-487E-C4B7-06920C9BE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270C411-3772-6878-FE7E-E50D3449F2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8363C9-B75C-ADD3-B716-17A92CF0A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1307-67C0-3F4F-BEED-A9FF4F7B3635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284424-A636-70DA-E509-73F31055E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EE1A08-B636-5BE2-6D65-F120C6335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378E5-6D04-BD4E-88FE-A5B08688DD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875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D7A029-DF31-BCA3-C61A-D769597C9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50F4125-6B95-65D7-F1DE-5E38BEB13B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CC14121-BAE7-0E13-E835-1D38231B4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1307-67C0-3F4F-BEED-A9FF4F7B3635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26128ED-B4F8-38BA-4049-C59297AAF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BF802FC-52B5-1375-BB4D-AA50D03DE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378E5-6D04-BD4E-88FE-A5B08688DD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7459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D5C5E5-C204-E270-9A44-128569D07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7F8554-E271-AE9B-2508-7518B41FD0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EF64E47-133F-60E8-2F66-77CBACEE55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C910D3C-5B44-4F26-1E53-29A933DCD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1307-67C0-3F4F-BEED-A9FF4F7B3635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9D8AACD-5CA2-22D6-0BFC-76AA26BFA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D51F1FD-0EA1-11B6-38F9-523572DCC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378E5-6D04-BD4E-88FE-A5B08688DD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9539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36E609-4C70-DD98-851D-83D71B4E4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A9F64DB-45AF-5112-6856-7E1D9D2953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0927287-AAEF-7685-DDF9-BAD8D67F5A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0C1C4CF-4E20-1385-95B9-1F4FBF0269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2E62F23-CC66-9B2A-EADD-6A26A697ED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5874276-E19E-FC6E-034A-62907E879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1307-67C0-3F4F-BEED-A9FF4F7B3635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6664078-43B5-7982-A60B-18170EB60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37B41A7-D267-C793-1972-CBE1C6D2C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378E5-6D04-BD4E-88FE-A5B08688DD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925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BB0688-649F-E51A-4485-F24B3E00A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EF9EE01-D7F7-FCED-70FC-767986D06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1307-67C0-3F4F-BEED-A9FF4F7B3635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052E2DF-A75D-A37C-BA8D-D7C521C42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6BDFA24-8CCD-7137-A16C-1BC649C2C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378E5-6D04-BD4E-88FE-A5B08688DD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7312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0A95163-4109-F1DB-3B6D-C5B87F77A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1307-67C0-3F4F-BEED-A9FF4F7B3635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2B37D86-ACBE-80E4-C54B-EAF1C82ED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582E11F-5DF9-0B34-E90B-5D573DA0C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378E5-6D04-BD4E-88FE-A5B08688DD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8142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4A3818-5D35-12F8-216D-D51C311A1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43A38A3-4ED5-6BF5-AC48-4A3B7055CF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AC69B65-DD98-F330-677D-8A360EB76A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89F1B11-5E48-238D-3C99-07E95CA3A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1307-67C0-3F4F-BEED-A9FF4F7B3635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382067-3A05-2470-0D10-18F25DBCF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B8C2D24-2765-6CB4-498D-2EBC2F3A2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378E5-6D04-BD4E-88FE-A5B08688DD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1623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49DF15-F8C7-870E-F0B0-EA34DC0A5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DEDA76A-81A1-22F9-E50A-9DD8F5BEB6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16CF21A-9A69-EB7C-C9B5-E0492DF058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A5F32D1-DDBA-E4C5-62A7-B17A11E65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1307-67C0-3F4F-BEED-A9FF4F7B3635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30CB571-33F0-AE80-CE79-63F9A5FB0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2A29A70-E3AF-7F93-904A-77CE3965E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378E5-6D04-BD4E-88FE-A5B08688DD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0041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61D7BD-D9BB-D982-C533-E6DC5D5FA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C4B0A97-A41E-47A1-F16C-146CE50E8C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2FD475-0189-4513-5C0B-F75B57FC7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1307-67C0-3F4F-BEED-A9FF4F7B3635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BAB539-2D33-B47C-F06F-06ED9ACA3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B6AD2CA-7AE0-B208-F53F-030EF9E43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378E5-6D04-BD4E-88FE-A5B08688DD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1444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EE50868-36B0-04F2-F45B-314027EE27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EF88B33-30F8-B2A1-010E-C4828A06B7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EE7FD9-F6EE-35D3-2AB1-28DF76462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C1307-67C0-3F4F-BEED-A9FF4F7B3635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E37903-0BF5-1FC4-B4C6-469B2A7FD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0A591C-967B-2C6D-7B0A-883ACAA41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378E5-6D04-BD4E-88FE-A5B08688DD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9028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BEEF645-C4D0-FC04-3784-3BDBEBA40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CCE24B3-0AA1-81F6-A7B6-F8554DBD2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FF18F83-4EF8-4F40-E81A-4E72085D94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1C1307-67C0-3F4F-BEED-A9FF4F7B3635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8416DF-64F2-B2C9-E1CC-904363BC1F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7EB175-EE14-920D-BB43-8208DE4464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B378E5-6D04-BD4E-88FE-A5B08688DD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0176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fruit, pomme, illustration&#10;&#10;Description générée automatiquement">
            <a:extLst>
              <a:ext uri="{FF2B5EF4-FFF2-40B4-BE49-F238E27FC236}">
                <a16:creationId xmlns:a16="http://schemas.microsoft.com/office/drawing/2014/main" id="{CCC36A01-8C29-AC40-21A6-8B68C7777F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85" y="173141"/>
            <a:ext cx="12192000" cy="685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C15D5FA-0124-A668-6C99-72F457477C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13170"/>
            <a:ext cx="12192000" cy="303166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AAF9FFB-66FB-0B2C-CE26-E9976696AA39}"/>
              </a:ext>
            </a:extLst>
          </p:cNvPr>
          <p:cNvSpPr txBox="1"/>
          <p:nvPr/>
        </p:nvSpPr>
        <p:spPr>
          <a:xfrm>
            <a:off x="5177995" y="2515953"/>
            <a:ext cx="168270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dirty="0"/>
              <a:t>(Salade servie avec des dés d’emmental)</a:t>
            </a:r>
          </a:p>
        </p:txBody>
      </p:sp>
    </p:spTree>
    <p:extLst>
      <p:ext uri="{BB962C8B-B14F-4D97-AF65-F5344CB8AC3E}">
        <p14:creationId xmlns:p14="http://schemas.microsoft.com/office/powerpoint/2010/main" val="409593570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3f66f9b-7bec-4b62-a33d-0e1ba12294f7" xsi:nil="true"/>
    <lcf76f155ced4ddcb4097134ff3c332f xmlns="0e09bfe4-ee7c-404a-a343-1a899548afa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63A2FA44A3B449A4744AF3B2B0A1AA" ma:contentTypeVersion="15" ma:contentTypeDescription="Create a new document." ma:contentTypeScope="" ma:versionID="1e93103b1bd77959e5b30dcee3414013">
  <xsd:schema xmlns:xsd="http://www.w3.org/2001/XMLSchema" xmlns:xs="http://www.w3.org/2001/XMLSchema" xmlns:p="http://schemas.microsoft.com/office/2006/metadata/properties" xmlns:ns2="0e09bfe4-ee7c-404a-a343-1a899548afa8" xmlns:ns3="83f66f9b-7bec-4b62-a33d-0e1ba12294f7" targetNamespace="http://schemas.microsoft.com/office/2006/metadata/properties" ma:root="true" ma:fieldsID="514935f0bbd76407d32adff4265e80cc" ns2:_="" ns3:_="">
    <xsd:import namespace="0e09bfe4-ee7c-404a-a343-1a899548afa8"/>
    <xsd:import namespace="83f66f9b-7bec-4b62-a33d-0e1ba12294f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09bfe4-ee7c-404a-a343-1a899548af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f557a1f-a466-4db5-941a-964dc36dbd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f66f9b-7bec-4b62-a33d-0e1ba12294f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371053b-64a8-4fa8-b636-ec29fb147341}" ma:internalName="TaxCatchAll" ma:showField="CatchAllData" ma:web="83f66f9b-7bec-4b62-a33d-0e1ba12294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40029F3-E79A-419C-B7B9-AB72EC9330D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FA761AE-150D-4FA3-BE4A-22F075892083}">
  <ds:schemaRefs>
    <ds:schemaRef ds:uri="http://www.w3.org/XML/1998/namespace"/>
    <ds:schemaRef ds:uri="http://purl.org/dc/dcmitype/"/>
    <ds:schemaRef ds:uri="http://schemas.microsoft.com/office/2006/documentManagement/types"/>
    <ds:schemaRef ds:uri="0e09bfe4-ee7c-404a-a343-1a899548afa8"/>
    <ds:schemaRef ds:uri="83f66f9b-7bec-4b62-a33d-0e1ba12294f7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A4400B18-9C24-46B0-804B-6C5653222A4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e09bfe4-ee7c-404a-a343-1a899548afa8"/>
    <ds:schemaRef ds:uri="83f66f9b-7bec-4b62-a33d-0e1ba12294f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8</Words>
  <Application>Microsoft Macintosh PowerPoint</Application>
  <PresentationFormat>Grand écran</PresentationFormat>
  <Paragraphs>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Fanny Duru</dc:creator>
  <cp:lastModifiedBy>Cynthia PETIT</cp:lastModifiedBy>
  <cp:revision>10</cp:revision>
  <dcterms:created xsi:type="dcterms:W3CDTF">2024-09-23T13:25:45Z</dcterms:created>
  <dcterms:modified xsi:type="dcterms:W3CDTF">2026-02-16T13:35:47Z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0x0101000F63A2FA44A3B449A4744AF3B2B0A1AA</vt:lpwstr>
  </property>
  <property fmtid="{D5CDD505-2E9C-101B-9397-08002B2CF9AE}" pid="3" name="MediaServiceImageTags">
    <vt:lpwstr/>
  </property>
</Properties>
</file>